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0E99D-E037-01D4-EF62-4D51D55F6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C3DDC-BA24-768E-6CB2-F96946E21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85FE73-B9F7-DA7B-0226-DDBA275C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E6CFCF-B28F-B628-17FE-8B7554A7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949D51-CF6F-DE8B-6788-B8597FCF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6376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80B93-C062-1EF1-0A37-8E7DA356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94F9C7-E20A-EA21-EE73-EA01EB537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6987FE-6D23-1DE6-D6EA-8E778F21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8E830F-2D5B-221D-5ECE-95453EB8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E1F99A-DBC1-185F-F8CD-807A9079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35641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5B06365-4065-051B-9008-8FAA5DD8A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435DF5-FB27-5A89-0E19-5564B1341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4084FD-392F-E426-6AEB-6125E5B37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1ECF75-48D5-349C-7DE4-19CE30D1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29FBE5-10AA-1BD0-5DF2-77FFD954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37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D59D-65CB-7676-5409-D4DA1CBD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86D9B-641A-7B4A-7766-B1007F282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80A08-84D9-CBBB-A9CD-A3CA1530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D5BF33-8A87-0929-0E8D-2603EDA1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84B622-CAD5-BE82-7063-63FDAA85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3571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2C4EE-AA2E-3D39-6FF5-35BF46D1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C31C9F-282A-FEF1-2E22-543049CA5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12F7CB-3956-15AC-3759-1606638D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788B3B-3DD0-C9FD-C82B-0FCAF250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C5CFCC-0F80-E110-4A5C-31C91B6E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2793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0E892-2FD5-7D65-0EC5-5C7BE3C4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2CA707-38A4-202F-7FE0-BF75CC9002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5FB393-5C74-CE04-AFB7-AFCFDB58E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D99374-756A-C267-FDD7-20B48054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BFC699-02C4-70DF-06A7-C89ADD963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8E2C9E-AABA-F85B-DC44-CA4E6AA3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5101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42997-E828-C96E-E070-0E02AC98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23E5EC-C4EE-3C78-B7CD-9A94BFF36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092A62-055A-1155-A1A9-88C45F595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FA66D0-656D-ECAD-D912-C02929B66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7085EB7-A1E8-FF1D-A29F-A423144DA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DF7A17-AE2F-0E6C-C477-57893BD9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EFC760-4473-1C73-13F1-858D44FF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5951B9-016D-1ACB-202E-9DE504E1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4757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21B7F-4C1F-219B-C050-0CF1454A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445768-9CE4-9D6C-ADCE-8768E0F4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7C86FEE-D7D5-021B-5633-BCE72ACB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01EE11-C969-662F-560C-8E2452AC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3684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EE49196-4A4E-96C5-D9BC-495AF32E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318779E-6D1F-63C4-114C-1CD70294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257EF6-C304-0201-AEA9-21CD76A3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8589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3D072-19E6-1B47-9000-583E3A4E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28FDF8-373A-6FBE-2AFB-FBA631CE9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E79A05-B988-6DB9-4CA4-EDDF3BECD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CF12D3-A7C9-44E3-9B6D-8E1338958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61F854-AD48-286D-683F-EBBA0CAF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A2F63D-79F7-9813-6306-177E0A56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833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2FA72-D5E1-E0BB-089F-813CEB9A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52A9FC-2D0F-715A-2881-8DC1BE5B1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084A1A-DD6C-76F0-BCE3-C54AC4090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A08E43-0CD8-136D-B36D-2FAA5BA09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912BA2-841B-5562-5D41-D191A09F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74D696-A956-0DB6-6322-3EC38B81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9552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D63EF-D3D0-9C48-265E-28315D2D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7598E-B8E1-A7A9-60B5-E1AA905CC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44B011-A675-0E1C-C5B0-B4D10282D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3E481-65FF-C64B-B0CE-DD7BB18B5633}" type="datetimeFigureOut">
              <a:rPr lang="ru-KZ" smtClean="0"/>
              <a:t>21.02.2026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D09071-017A-B915-F3D1-3C7A8534A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FBD94D-9055-2DC3-13CC-A52C62D6C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B412E-7802-9C4D-A229-9369BED1703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6409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uld Cubesats Trigger a Space Junk Apocalypse? | Space">
            <a:extLst>
              <a:ext uri="{FF2B5EF4-FFF2-40B4-BE49-F238E27FC236}">
                <a16:creationId xmlns:a16="http://schemas.microsoft.com/office/drawing/2014/main" id="{BDE5688B-2672-EDF9-A41D-A2217F33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CBFBCB9-7CBA-7E49-8180-1727F289E00E}"/>
              </a:ext>
            </a:extLst>
          </p:cNvPr>
          <p:cNvSpPr/>
          <p:nvPr/>
        </p:nvSpPr>
        <p:spPr>
          <a:xfrm>
            <a:off x="6096000" y="192640"/>
            <a:ext cx="5866544" cy="12020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Тақырыбы: </a:t>
            </a:r>
          </a:p>
          <a:p>
            <a:pPr algn="ctr"/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QAZAQ SPACE AI</a:t>
            </a:r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Жерсеріктерге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арналған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жүйесі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C0B66B85-21AB-3108-A299-8A00DAEE0E06}"/>
              </a:ext>
            </a:extLst>
          </p:cNvPr>
          <p:cNvSpPr/>
          <p:nvPr/>
        </p:nvSpPr>
        <p:spPr>
          <a:xfrm>
            <a:off x="544530" y="4941868"/>
            <a:ext cx="5106257" cy="12020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Команда: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kk-K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Жетісу облысы Алакөл ауданы </a:t>
            </a:r>
          </a:p>
          <a:p>
            <a:pPr algn="ctr"/>
            <a:r>
              <a:rPr lang="kk-K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«Ахмет Байтұрсынұлы атындағы орта мектебі» КММ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652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29D388-54B2-FCBC-4908-EF94AD5DA359}"/>
              </a:ext>
            </a:extLst>
          </p:cNvPr>
          <p:cNvSpPr txBox="1"/>
          <p:nvPr/>
        </p:nvSpPr>
        <p:spPr>
          <a:xfrm>
            <a:off x="4704836" y="25399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ӨСУ СТРАТЕГИЯСЫ</a:t>
            </a:r>
            <a:endParaRPr lang="ru-KZ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3B5FD6F-D860-F787-072C-E0DA98AC7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5" y="815546"/>
            <a:ext cx="4812225" cy="324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0B3538-B8F2-2477-9CFF-4D6E5BDB5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60" y="3513644"/>
            <a:ext cx="4120476" cy="30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imeline of Milestones of AI Development | Download Scientific Diagram">
            <a:extLst>
              <a:ext uri="{FF2B5EF4-FFF2-40B4-BE49-F238E27FC236}">
                <a16:creationId xmlns:a16="http://schemas.microsoft.com/office/drawing/2014/main" id="{BE210A68-D935-F3D5-91B2-8D856A4E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79" y="1122237"/>
            <a:ext cx="6070446" cy="284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BACECE-313B-7E31-FB1C-0ED5C6408317}"/>
              </a:ext>
            </a:extLst>
          </p:cNvPr>
          <p:cNvSpPr txBox="1"/>
          <p:nvPr/>
        </p:nvSpPr>
        <p:spPr>
          <a:xfrm>
            <a:off x="5606878" y="4463540"/>
            <a:ext cx="6098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Өсу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стратегиясы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2026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MVP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жетілдіру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2027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2028 – Реал спутник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деректері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2029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Коммерциялық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масштаб</a:t>
            </a:r>
          </a:p>
        </p:txBody>
      </p:sp>
    </p:spTree>
    <p:extLst>
      <p:ext uri="{BB962C8B-B14F-4D97-AF65-F5344CB8AC3E}">
        <p14:creationId xmlns:p14="http://schemas.microsoft.com/office/powerpoint/2010/main" val="46184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7F081DA-6D4B-678E-2845-12464936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91" y="651248"/>
            <a:ext cx="3162299" cy="277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5DE194-5961-47AD-F5D7-CEE9C6B4997F}"/>
              </a:ext>
            </a:extLst>
          </p:cNvPr>
          <p:cNvSpPr txBox="1"/>
          <p:nvPr/>
        </p:nvSpPr>
        <p:spPr>
          <a:xfrm>
            <a:off x="5004486" y="98854"/>
            <a:ext cx="1389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</a:p>
        </p:txBody>
      </p:sp>
      <p:pic>
        <p:nvPicPr>
          <p:cNvPr id="10244" name="Picture 4" descr="Free Business Plan and Strategy Decks (PPT &amp; Google Slides)">
            <a:extLst>
              <a:ext uri="{FF2B5EF4-FFF2-40B4-BE49-F238E27FC236}">
                <a16:creationId xmlns:a16="http://schemas.microsoft.com/office/drawing/2014/main" id="{0A58F4DC-1E3C-9BBF-A776-CD8EF8734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75" y="843004"/>
            <a:ext cx="6635579" cy="543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BD1A5-559C-E424-A2E9-CC3735D04ADF}"/>
              </a:ext>
            </a:extLst>
          </p:cNvPr>
          <p:cNvSpPr txBox="1"/>
          <p:nvPr/>
        </p:nvSpPr>
        <p:spPr>
          <a:xfrm>
            <a:off x="954561" y="3773040"/>
            <a:ext cx="60980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Жоба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авторы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бағыты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Ғылыми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бағыт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Space-tech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даму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жоспары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Интеллект +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инженерлік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ойлау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50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0C32562-8698-EB05-30B1-7A197C3E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2" y="0"/>
            <a:ext cx="4309128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814612-F09E-71D6-76AE-B244C8A72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68"/>
          <a:stretch/>
        </p:blipFill>
        <p:spPr>
          <a:xfrm>
            <a:off x="5417666" y="3252565"/>
            <a:ext cx="5985977" cy="2928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9D5A0-C14C-DFFE-557A-4D5DD6E35BD1}"/>
              </a:ext>
            </a:extLst>
          </p:cNvPr>
          <p:cNvSpPr txBox="1"/>
          <p:nvPr/>
        </p:nvSpPr>
        <p:spPr>
          <a:xfrm>
            <a:off x="5103341" y="713254"/>
            <a:ext cx="67745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Бизнес модель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SaaS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операторларға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CubeSat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өндірушілеріне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лицензия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Мемлекеттік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сектор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Ғарыштық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ұйымдары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2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2A8271-681A-8EA1-0DC9-DBE437A15FDC}"/>
              </a:ext>
            </a:extLst>
          </p:cNvPr>
          <p:cNvSpPr txBox="1"/>
          <p:nvPr/>
        </p:nvSpPr>
        <p:spPr>
          <a:xfrm>
            <a:off x="5829300" y="892937"/>
            <a:ext cx="60980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Неге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дәл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қазір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CubeSat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нарығы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қарқынды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өсуде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Ғарыш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индустриясы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автономияға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көшуде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технологиялары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жетілді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Қазақстанда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space-tech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бар</a:t>
            </a:r>
          </a:p>
        </p:txBody>
      </p:sp>
      <p:pic>
        <p:nvPicPr>
          <p:cNvPr id="11266" name="Picture 2" descr="An Overview of Low Earth Orbit (LEO) Satellites: An Emerging Technology for  Connectivity and Innovation">
            <a:extLst>
              <a:ext uri="{FF2B5EF4-FFF2-40B4-BE49-F238E27FC236}">
                <a16:creationId xmlns:a16="http://schemas.microsoft.com/office/drawing/2014/main" id="{6B218AAD-F285-0A05-75A0-615F41E8E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6" y="281460"/>
            <a:ext cx="4420973" cy="294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Ways You'll Be Able To Travel Through Space In The Future | Unveiled |  Articles on WatchMojo.com">
            <a:extLst>
              <a:ext uri="{FF2B5EF4-FFF2-40B4-BE49-F238E27FC236}">
                <a16:creationId xmlns:a16="http://schemas.microsoft.com/office/drawing/2014/main" id="{832A6C18-3D4C-1507-26A1-0CCA8B4C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9" y="3541180"/>
            <a:ext cx="3787461" cy="287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NASA Funds Six Futuristic Space Tech Ideas | Space">
            <a:extLst>
              <a:ext uri="{FF2B5EF4-FFF2-40B4-BE49-F238E27FC236}">
                <a16:creationId xmlns:a16="http://schemas.microsoft.com/office/drawing/2014/main" id="{B40F67CC-FDA0-9D13-D517-4D51ADFF9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6933"/>
            <a:ext cx="4043749" cy="33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81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5F1F45-3AF6-600B-BA7C-6D2DB9D78C2A}"/>
              </a:ext>
            </a:extLst>
          </p:cNvPr>
          <p:cNvSpPr txBox="1"/>
          <p:nvPr/>
        </p:nvSpPr>
        <p:spPr>
          <a:xfrm>
            <a:off x="7099333" y="505022"/>
            <a:ext cx="2350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Қорытынды: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6101024-B374-D5A5-B2D2-73F4566A98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4" name="AutoShape 4" descr="Satellite Orbiting Earth Above Glowing City Lights Under Blue ...">
            <a:extLst>
              <a:ext uri="{FF2B5EF4-FFF2-40B4-BE49-F238E27FC236}">
                <a16:creationId xmlns:a16="http://schemas.microsoft.com/office/drawing/2014/main" id="{E5DFE003-17FC-863F-39A3-29CE452F3C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5" name="AutoShape 6" descr="Satellite Orbiting Earth Above Glowing City Lights Under Blue ...">
            <a:extLst>
              <a:ext uri="{FF2B5EF4-FFF2-40B4-BE49-F238E27FC236}">
                <a16:creationId xmlns:a16="http://schemas.microsoft.com/office/drawing/2014/main" id="{31D88A1E-C449-F317-CECC-F349AFCF72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6" name="AutoShape 8" descr="Satellite Orbiting Earth Above Glowing City Lights Under Blue ...">
            <a:extLst>
              <a:ext uri="{FF2B5EF4-FFF2-40B4-BE49-F238E27FC236}">
                <a16:creationId xmlns:a16="http://schemas.microsoft.com/office/drawing/2014/main" id="{2FAD4C35-5243-4333-16C1-0A5FE944A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pic>
        <p:nvPicPr>
          <p:cNvPr id="12300" name="Picture 12" descr="Visionary Tech Concepts Could Pioneer the Future in Space | NASA Jet  Propulsion Laboratory (JPL)">
            <a:extLst>
              <a:ext uri="{FF2B5EF4-FFF2-40B4-BE49-F238E27FC236}">
                <a16:creationId xmlns:a16="http://schemas.microsoft.com/office/drawing/2014/main" id="{359F809E-A0E9-CDF0-9D6D-4995B92E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505022"/>
            <a:ext cx="5473700" cy="30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ASA Doubles Down, Advances 6 Innovative Tech Concepts to New Phase | NASA  Jet Propulsion Laboratory (JPL)">
            <a:extLst>
              <a:ext uri="{FF2B5EF4-FFF2-40B4-BE49-F238E27FC236}">
                <a16:creationId xmlns:a16="http://schemas.microsoft.com/office/drawing/2014/main" id="{6D8058C7-92DC-DAB5-0B04-B2233713E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14" y="3977812"/>
            <a:ext cx="7520683" cy="258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9A9FBE-CA54-6C01-AB3D-64CCA3B56B37}"/>
              </a:ext>
            </a:extLst>
          </p:cNvPr>
          <p:cNvSpPr txBox="1"/>
          <p:nvPr/>
        </p:nvSpPr>
        <p:spPr>
          <a:xfrm>
            <a:off x="6400800" y="1415245"/>
            <a:ext cx="609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k-K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Qazaq Space AI</a:t>
            </a:r>
            <a:r>
              <a:rPr lang="kk-K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Телеметриядан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автономияға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Мониторингтен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интеллектке</a:t>
            </a:r>
            <a:endParaRPr lang="ru-K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D34162E-4A0A-547C-8026-C589B8ACC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7" y="415061"/>
            <a:ext cx="2781799" cy="37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246F6C5-01CE-CF2C-1186-C3D01181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96" y="848046"/>
            <a:ext cx="4359668" cy="326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A1C03BA-A96C-7833-1A4B-67EA3D18F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04" y="227985"/>
            <a:ext cx="3607084" cy="410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330EF-EAE7-AC0C-9165-DEF1BDF86E5D}"/>
              </a:ext>
            </a:extLst>
          </p:cNvPr>
          <p:cNvSpPr txBox="1"/>
          <p:nvPr/>
        </p:nvSpPr>
        <p:spPr>
          <a:xfrm>
            <a:off x="2730357" y="4333366"/>
            <a:ext cx="83143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Қазіргі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CubeSat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емес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Ақаулар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анықталады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үзіледі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Қуат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пен температура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тәуекелі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K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🔴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Нәтиже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Миссия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сәтсіздігі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69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358DC2-5E27-5BA0-64BE-1AC168C71865}"/>
              </a:ext>
            </a:extLst>
          </p:cNvPr>
          <p:cNvSpPr txBox="1"/>
          <p:nvPr/>
        </p:nvSpPr>
        <p:spPr>
          <a:xfrm>
            <a:off x="459769" y="4061856"/>
            <a:ext cx="60977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Qazaq Space AI: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Телеметрия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талдайды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Тәуекел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есептейді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шешім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ұсынады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Апаттық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модельдейді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K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💡 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→ Intelligence → Autonomy”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A flowchart of artificial intelligence (AI) decision‐making framework... |  Download Scientific Diagram">
            <a:extLst>
              <a:ext uri="{FF2B5EF4-FFF2-40B4-BE49-F238E27FC236}">
                <a16:creationId xmlns:a16="http://schemas.microsoft.com/office/drawing/2014/main" id="{E483D4D0-F079-D9AA-243F-1DC371E73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06" y="487820"/>
            <a:ext cx="5067889" cy="363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D2772FB-8F49-9BDB-A657-42630DF65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7401"/>
            <a:ext cx="5904216" cy="574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8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41A57-3F15-514C-4956-0B5A5282D57F}"/>
              </a:ext>
            </a:extLst>
          </p:cNvPr>
          <p:cNvSpPr txBox="1"/>
          <p:nvPr/>
        </p:nvSpPr>
        <p:spPr>
          <a:xfrm>
            <a:off x="151544" y="1933020"/>
            <a:ext cx="60977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MVP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дайын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Control Panel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AI Decision Engine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Risk Assessment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Emergency Simulation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Activity Log</a:t>
            </a:r>
          </a:p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істейтін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прототип.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372DE4-6EBB-45D0-81E5-30C71C8B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258" y="345706"/>
            <a:ext cx="6907353" cy="61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0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6562D0-D412-0485-C6A9-A2795F084A29}"/>
              </a:ext>
            </a:extLst>
          </p:cNvPr>
          <p:cNvSpPr txBox="1"/>
          <p:nvPr/>
        </p:nvSpPr>
        <p:spPr>
          <a:xfrm>
            <a:off x="151544" y="438331"/>
            <a:ext cx="60977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Технологиялық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стек: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Scoring 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Rule-based AI Engine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Telemetry Simulation</a:t>
            </a:r>
          </a:p>
          <a:p>
            <a:r>
              <a:rPr lang="ru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Архитектура: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Telemetry → AI Engine → Risk Score → Action</a:t>
            </a:r>
          </a:p>
        </p:txBody>
      </p:sp>
      <p:pic>
        <p:nvPicPr>
          <p:cNvPr id="4" name="Picture 4" descr="A flowchart of artificial intelligence (AI) decision‐making framework... |  Download Scientific Diagram">
            <a:extLst>
              <a:ext uri="{FF2B5EF4-FFF2-40B4-BE49-F238E27FC236}">
                <a16:creationId xmlns:a16="http://schemas.microsoft.com/office/drawing/2014/main" id="{5A835295-E0A1-5736-625C-791D8469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92" y="387121"/>
            <a:ext cx="4845054" cy="347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I Architecture icon. Simple element illustration">
            <a:extLst>
              <a:ext uri="{FF2B5EF4-FFF2-40B4-BE49-F238E27FC236}">
                <a16:creationId xmlns:a16="http://schemas.microsoft.com/office/drawing/2014/main" id="{42A7F7F7-2E73-0A3E-61B2-CEE870BE8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6" t="30991" r="26817" b="15857"/>
          <a:stretch/>
        </p:blipFill>
        <p:spPr bwMode="auto">
          <a:xfrm>
            <a:off x="518983" y="3429000"/>
            <a:ext cx="2100649" cy="235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complete block diagram of satellite communication system | Download  Scientific Diagram">
            <a:extLst>
              <a:ext uri="{FF2B5EF4-FFF2-40B4-BE49-F238E27FC236}">
                <a16:creationId xmlns:a16="http://schemas.microsoft.com/office/drawing/2014/main" id="{23AD8CD4-EFDC-F364-927B-C6ADEBF7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51" y="3044086"/>
            <a:ext cx="4767522" cy="328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iagram of a satellite communication system architecture. | Download  Scientific Diagram">
            <a:extLst>
              <a:ext uri="{FF2B5EF4-FFF2-40B4-BE49-F238E27FC236}">
                <a16:creationId xmlns:a16="http://schemas.microsoft.com/office/drawing/2014/main" id="{7C89D844-E371-B600-8C3C-A5CDCA9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266" y="3532349"/>
            <a:ext cx="3821511" cy="27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65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EEA614D-71D3-3AD9-3FAC-C43AD2F0D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27" y="642894"/>
            <a:ext cx="4524632" cy="263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D2082-51AA-E50B-80AE-7AE370EDB446}"/>
              </a:ext>
            </a:extLst>
          </p:cNvPr>
          <p:cNvSpPr txBox="1"/>
          <p:nvPr/>
        </p:nvSpPr>
        <p:spPr>
          <a:xfrm>
            <a:off x="4012857" y="0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НАРЫҚ 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MARKET)</a:t>
            </a:r>
            <a:endParaRPr lang="ru-KZ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Satellites Market Size Industry Analysis Report 2035">
            <a:extLst>
              <a:ext uri="{FF2B5EF4-FFF2-40B4-BE49-F238E27FC236}">
                <a16:creationId xmlns:a16="http://schemas.microsoft.com/office/drawing/2014/main" id="{89CB2C48-DDB6-30E3-3E6F-970D6F28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604" y="261610"/>
            <a:ext cx="3521677" cy="264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mall Satellite Market Size, Growth &amp; Share | Analysis [2034]">
            <a:extLst>
              <a:ext uri="{FF2B5EF4-FFF2-40B4-BE49-F238E27FC236}">
                <a16:creationId xmlns:a16="http://schemas.microsoft.com/office/drawing/2014/main" id="{1AB65C01-A2A4-3B1D-3C78-6964DB4E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15" y="3401937"/>
            <a:ext cx="5539943" cy="33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4C9A6-2152-C473-CEAF-96D5A0D4276B}"/>
              </a:ext>
            </a:extLst>
          </p:cNvPr>
          <p:cNvSpPr txBox="1"/>
          <p:nvPr/>
        </p:nvSpPr>
        <p:spPr>
          <a:xfrm>
            <a:off x="7236943" y="3180664"/>
            <a:ext cx="60980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Нарық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мүмкіндігі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CubeSat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нарығы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өсіп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жатыр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спутниктер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Space-tech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стартаптар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Қорғаныс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сектор</a:t>
            </a:r>
          </a:p>
          <a:p>
            <a:r>
              <a:rPr lang="ru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🚀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автономия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стандарт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574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19FF0F-0B6C-FB09-B4B5-BEC4D60355D5}"/>
              </a:ext>
            </a:extLst>
          </p:cNvPr>
          <p:cNvSpPr txBox="1"/>
          <p:nvPr/>
        </p:nvSpPr>
        <p:spPr>
          <a:xfrm>
            <a:off x="478825" y="302907"/>
            <a:ext cx="60980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Инвестиция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дамыту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 телеметрия интеграция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кеңейту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Нарыққа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шығу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спутник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қабатын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Funds Raised By Space Startups In 2021 Double To $15.4 Billion | Aviation  Week Network">
            <a:extLst>
              <a:ext uri="{FF2B5EF4-FFF2-40B4-BE49-F238E27FC236}">
                <a16:creationId xmlns:a16="http://schemas.microsoft.com/office/drawing/2014/main" id="{9FA5AAC4-8E7D-F6EE-2889-616AF310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85" y="191529"/>
            <a:ext cx="6094549" cy="333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nancial information analysis infographic chart design template set for dark theme">
            <a:extLst>
              <a:ext uri="{FF2B5EF4-FFF2-40B4-BE49-F238E27FC236}">
                <a16:creationId xmlns:a16="http://schemas.microsoft.com/office/drawing/2014/main" id="{54C4763E-C5DD-8034-E421-AEE8587D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5" y="2353277"/>
            <a:ext cx="3911299" cy="405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pace Concept Pitch Deck Best PowerPoint Presentation Templates">
            <a:extLst>
              <a:ext uri="{FF2B5EF4-FFF2-40B4-BE49-F238E27FC236}">
                <a16:creationId xmlns:a16="http://schemas.microsoft.com/office/drawing/2014/main" id="{70CBF3E0-5925-C493-3D48-CE8AC9DB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3" y="3272304"/>
            <a:ext cx="3258067" cy="26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bile Space Cleaner App Pitch Deck Presentation">
            <a:extLst>
              <a:ext uri="{FF2B5EF4-FFF2-40B4-BE49-F238E27FC236}">
                <a16:creationId xmlns:a16="http://schemas.microsoft.com/office/drawing/2014/main" id="{A946B87A-041F-97E4-5AD1-B8C6FF2B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63" y="3523692"/>
            <a:ext cx="3517058" cy="225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14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E21DC1-6B8B-07D6-9FF2-6F01ADCE8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578" y="359604"/>
            <a:ext cx="3767122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KZ" altLang="ru-KZ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БӘСЕКЕЛЕСТЕР ТАЛДАУЫ: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3" descr="Competitor Analysis Cleaning Business Startup Go To Market Strategy GTM SS  PPT Slide">
            <a:extLst>
              <a:ext uri="{FF2B5EF4-FFF2-40B4-BE49-F238E27FC236}">
                <a16:creationId xmlns:a16="http://schemas.microsoft.com/office/drawing/2014/main" id="{74A80096-F33A-A0A9-8728-9F4A0F318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3" y="1788755"/>
            <a:ext cx="39788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Generative AI vs. Traditional AI: What Sets Them Apart?">
            <a:extLst>
              <a:ext uri="{FF2B5EF4-FFF2-40B4-BE49-F238E27FC236}">
                <a16:creationId xmlns:a16="http://schemas.microsoft.com/office/drawing/2014/main" id="{ECECA18B-BB7D-8D7B-BAF7-E47851ED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412" y="3789521"/>
            <a:ext cx="4931205" cy="270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57BD6A7-52B0-CDFA-077D-73801DBDE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187422"/>
              </p:ext>
            </p:extLst>
          </p:nvPr>
        </p:nvGraphicFramePr>
        <p:xfrm>
          <a:off x="4841788" y="1433040"/>
          <a:ext cx="6979509" cy="1828800"/>
        </p:xfrm>
        <a:graphic>
          <a:graphicData uri="http://schemas.openxmlformats.org/drawingml/2006/table">
            <a:tbl>
              <a:tblPr/>
              <a:tblGrid>
                <a:gridCol w="2326503">
                  <a:extLst>
                    <a:ext uri="{9D8B030D-6E8A-4147-A177-3AD203B41FA5}">
                      <a16:colId xmlns:a16="http://schemas.microsoft.com/office/drawing/2014/main" val="2206972130"/>
                    </a:ext>
                  </a:extLst>
                </a:gridCol>
                <a:gridCol w="2326503">
                  <a:extLst>
                    <a:ext uri="{9D8B030D-6E8A-4147-A177-3AD203B41FA5}">
                      <a16:colId xmlns:a16="http://schemas.microsoft.com/office/drawing/2014/main" val="65882065"/>
                    </a:ext>
                  </a:extLst>
                </a:gridCol>
                <a:gridCol w="2326503">
                  <a:extLst>
                    <a:ext uri="{9D8B030D-6E8A-4147-A177-3AD203B41FA5}">
                      <a16:colId xmlns:a16="http://schemas.microsoft.com/office/drawing/2014/main" val="2239959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/>
                        <a:t>Критерий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Дәстүрлі жүйе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Qazaq Space 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744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Автономды шешім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KZ" dirty="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KZ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977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Risk Scoring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KZ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KZ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174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CubeSat </a:t>
                      </a:r>
                      <a:r>
                        <a:rPr lang="ru-RU"/>
                        <a:t>бағыты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KZ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KZ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594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Сценарий моделдеу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KZ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KZ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938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08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5EC0AE-E6BD-C7A0-097E-5A1961317D56}"/>
              </a:ext>
            </a:extLst>
          </p:cNvPr>
          <p:cNvSpPr txBox="1"/>
          <p:nvPr/>
        </p:nvSpPr>
        <p:spPr>
          <a:xfrm>
            <a:off x="4605982" y="291069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ҒЫЛЫМИ НЕГІЗ</a:t>
            </a:r>
            <a:endParaRPr lang="ru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ICEYE and Spire Enable Global Monitoring Of Dark Vessels At Sea">
            <a:extLst>
              <a:ext uri="{FF2B5EF4-FFF2-40B4-BE49-F238E27FC236}">
                <a16:creationId xmlns:a16="http://schemas.microsoft.com/office/drawing/2014/main" id="{D0741592-72F0-A6E7-EEFE-1C8E71447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33" y="1160762"/>
            <a:ext cx="3867665" cy="217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raser Guides – AI diagramming guide: how to create beautiful diagrams 10x  faster">
            <a:extLst>
              <a:ext uri="{FF2B5EF4-FFF2-40B4-BE49-F238E27FC236}">
                <a16:creationId xmlns:a16="http://schemas.microsoft.com/office/drawing/2014/main" id="{E18AC949-02FC-EE5F-C0D7-344F051CD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1" y="3613666"/>
            <a:ext cx="4856204" cy="29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17500-2312-1BD3-8D50-CB9ADBA94AF2}"/>
              </a:ext>
            </a:extLst>
          </p:cNvPr>
          <p:cNvSpPr txBox="1"/>
          <p:nvPr/>
        </p:nvSpPr>
        <p:spPr>
          <a:xfrm>
            <a:off x="5359743" y="1674674"/>
            <a:ext cx="60980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Ғылыми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Телеметрия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талдау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Тәуекелді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салмақталған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формуламен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есептеу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Threshold-based anomaly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Rule-based autonomous decision logic</a:t>
            </a:r>
          </a:p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Support System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632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320</Words>
  <Application>Microsoft Macintosh PowerPoint</Application>
  <PresentationFormat>Широкоэкранный</PresentationFormat>
  <Paragraphs>84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</cp:revision>
  <dcterms:created xsi:type="dcterms:W3CDTF">2026-02-21T14:52:11Z</dcterms:created>
  <dcterms:modified xsi:type="dcterms:W3CDTF">2026-02-21T18:17:02Z</dcterms:modified>
</cp:coreProperties>
</file>